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</p:sldIdLst>
  <p:sldSz cx="18288000" cy="10287000"/>
  <p:notesSz cx="6858000" cy="9144000"/>
  <p:embeddedFontLst>
    <p:embeddedFont>
      <p:font typeface="Assistant Regular" panose="020B0604020202020204" charset="-79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Poppins" panose="00000500000000000000" pitchFamily="2" charset="0"/>
      <p:regular r:id="rId15"/>
      <p:bold r:id="rId16"/>
      <p:italic r:id="rId17"/>
      <p:boldItalic r:id="rId18"/>
    </p:embeddedFont>
    <p:embeddedFont>
      <p:font typeface="Poppins Medium" panose="00000600000000000000" pitchFamily="2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9" autoAdjust="0"/>
    <p:restoredTop sz="94622" autoAdjust="0"/>
  </p:normalViewPr>
  <p:slideViewPr>
    <p:cSldViewPr>
      <p:cViewPr varScale="1">
        <p:scale>
          <a:sx n="42" d="100"/>
          <a:sy n="42" d="100"/>
        </p:scale>
        <p:origin x="816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hyperlink" Target="https://commons.wikimedia.org/wiki/File:Python-logo-notext.svg" TargetMode="External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hyperlink" Target="https://creativecommons.org/licenses/by-sa/3.0/" TargetMode="External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campus.sg/how-to-greet-people-around-the-world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739612" cy="10287000"/>
            <a:chOff x="0" y="0"/>
            <a:chExt cx="458169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8169" cy="2709333"/>
            </a:xfrm>
            <a:custGeom>
              <a:avLst/>
              <a:gdLst/>
              <a:ahLst/>
              <a:cxnLst/>
              <a:rect l="l" t="t" r="r" b="b"/>
              <a:pathLst>
                <a:path w="458169" h="2709333">
                  <a:moveTo>
                    <a:pt x="0" y="0"/>
                  </a:moveTo>
                  <a:lnTo>
                    <a:pt x="458169" y="0"/>
                  </a:lnTo>
                  <a:lnTo>
                    <a:pt x="45816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E907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467850" y="1886260"/>
            <a:ext cx="7773581" cy="6594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39612" y="2236888"/>
            <a:ext cx="7404388" cy="3506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08"/>
              </a:lnSpc>
            </a:pPr>
            <a:r>
              <a:rPr lang="en-US" sz="8280" dirty="0">
                <a:solidFill>
                  <a:srgbClr val="484B4B"/>
                </a:solidFill>
                <a:latin typeface="Poppins Medium"/>
              </a:rPr>
              <a:t>VOICE ASSISTANT</a:t>
            </a:r>
          </a:p>
          <a:p>
            <a:pPr>
              <a:lnSpc>
                <a:spcPts val="9108"/>
              </a:lnSpc>
            </a:pPr>
            <a:r>
              <a:rPr lang="en-US" sz="8280" dirty="0">
                <a:solidFill>
                  <a:srgbClr val="484B4B"/>
                </a:solidFill>
                <a:latin typeface="Poppins Medium"/>
              </a:rPr>
              <a:t>CALCULATOR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63888" y="6391275"/>
            <a:ext cx="6222065" cy="873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6"/>
              </a:lnSpc>
            </a:pPr>
            <a:r>
              <a:rPr lang="en-US" sz="2490">
                <a:solidFill>
                  <a:srgbClr val="737373"/>
                </a:solidFill>
                <a:latin typeface="Poppins"/>
              </a:rPr>
              <a:t>NATURAL LANGUAGE PROCESSING PROJECT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63888" y="8414385"/>
            <a:ext cx="5455970" cy="126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737373"/>
                </a:solidFill>
                <a:latin typeface="Poppins"/>
              </a:rPr>
              <a:t>BY: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737373"/>
                </a:solidFill>
                <a:latin typeface="Poppins"/>
              </a:rPr>
              <a:t>NAZIYA KHALID &amp;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737373"/>
                </a:solidFill>
                <a:latin typeface="Poppins"/>
              </a:rPr>
              <a:t>JYOTSNA MISHRA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90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8E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7160674"/>
            <a:ext cx="16230600" cy="2097626"/>
            <a:chOff x="0" y="0"/>
            <a:chExt cx="4274726" cy="55246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552461"/>
            </a:xfrm>
            <a:custGeom>
              <a:avLst/>
              <a:gdLst/>
              <a:ahLst/>
              <a:cxnLst/>
              <a:rect l="l" t="t" r="r" b="b"/>
              <a:pathLst>
                <a:path w="4274726" h="552461">
                  <a:moveTo>
                    <a:pt x="0" y="0"/>
                  </a:moveTo>
                  <a:lnTo>
                    <a:pt x="4274726" y="0"/>
                  </a:lnTo>
                  <a:lnTo>
                    <a:pt x="4274726" y="552461"/>
                  </a:lnTo>
                  <a:lnTo>
                    <a:pt x="0" y="552461"/>
                  </a:lnTo>
                  <a:close/>
                </a:path>
              </a:pathLst>
            </a:custGeom>
            <a:solidFill>
              <a:srgbClr val="E4D8B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03276" y="441204"/>
            <a:ext cx="6617318" cy="6129163"/>
            <a:chOff x="0" y="0"/>
            <a:chExt cx="1742833" cy="161426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42833" cy="1614265"/>
            </a:xfrm>
            <a:custGeom>
              <a:avLst/>
              <a:gdLst/>
              <a:ahLst/>
              <a:cxnLst/>
              <a:rect l="l" t="t" r="r" b="b"/>
              <a:pathLst>
                <a:path w="1742833" h="1614265">
                  <a:moveTo>
                    <a:pt x="0" y="0"/>
                  </a:moveTo>
                  <a:lnTo>
                    <a:pt x="1742833" y="0"/>
                  </a:lnTo>
                  <a:lnTo>
                    <a:pt x="1742833" y="1614265"/>
                  </a:lnTo>
                  <a:lnTo>
                    <a:pt x="0" y="161426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 l="10993" r="18409"/>
          <a:stretch>
            <a:fillRect/>
          </a:stretch>
        </p:blipFill>
        <p:spPr>
          <a:xfrm>
            <a:off x="1558353" y="1028700"/>
            <a:ext cx="6107163" cy="484443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8157567" y="2548398"/>
            <a:ext cx="7329015" cy="902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48"/>
              </a:lnSpc>
            </a:pPr>
            <a:r>
              <a:rPr lang="en-US" sz="5953" dirty="0">
                <a:solidFill>
                  <a:srgbClr val="484B4B"/>
                </a:solidFill>
                <a:latin typeface="Poppins Medium"/>
              </a:rPr>
              <a:t>VOICE ASSISTANT??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53701" y="4547590"/>
            <a:ext cx="8375946" cy="2021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43"/>
              </a:lnSpc>
            </a:pPr>
            <a:r>
              <a:rPr lang="en-US" sz="2888" dirty="0">
                <a:solidFill>
                  <a:srgbClr val="484B4B"/>
                </a:solidFill>
                <a:latin typeface="Assistant Regular"/>
              </a:rPr>
              <a:t>It's software that carries out everyday tasks via voice command. </a:t>
            </a:r>
          </a:p>
          <a:p>
            <a:pPr>
              <a:lnSpc>
                <a:spcPts val="4043"/>
              </a:lnSpc>
            </a:pPr>
            <a:r>
              <a:rPr lang="en-US" sz="2888" dirty="0">
                <a:solidFill>
                  <a:srgbClr val="484B4B"/>
                </a:solidFill>
                <a:latin typeface="Assistant Regular"/>
              </a:rPr>
              <a:t>It's brings AI and machine learning together to recognize our voice and do what we ask it.</a:t>
            </a:r>
          </a:p>
        </p:txBody>
      </p:sp>
      <p:pic>
        <p:nvPicPr>
          <p:cNvPr id="15" name="Audio_bands_Feed">
            <a:hlinkClick r:id="" action="ppaction://media"/>
            <a:extLst>
              <a:ext uri="{FF2B5EF4-FFF2-40B4-BE49-F238E27FC236}">
                <a16:creationId xmlns:a16="http://schemas.microsoft.com/office/drawing/2014/main" id="{543C4CCB-AB29-1C56-4314-455CBAF791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44200" y="7278891"/>
            <a:ext cx="6156935" cy="18611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60995" y="505963"/>
            <a:ext cx="7475222" cy="747522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738720" y="8191500"/>
            <a:ext cx="6781293" cy="1428971"/>
            <a:chOff x="0" y="0"/>
            <a:chExt cx="1786020" cy="2779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86020" cy="277962"/>
            </a:xfrm>
            <a:custGeom>
              <a:avLst/>
              <a:gdLst/>
              <a:ahLst/>
              <a:cxnLst/>
              <a:rect l="l" t="t" r="r" b="b"/>
              <a:pathLst>
                <a:path w="1786020" h="277962">
                  <a:moveTo>
                    <a:pt x="0" y="0"/>
                  </a:moveTo>
                  <a:lnTo>
                    <a:pt x="1786020" y="0"/>
                  </a:lnTo>
                  <a:lnTo>
                    <a:pt x="1786020" y="277962"/>
                  </a:lnTo>
                  <a:lnTo>
                    <a:pt x="0" y="277962"/>
                  </a:lnTo>
                  <a:close/>
                </a:path>
              </a:pathLst>
            </a:custGeom>
            <a:solidFill>
              <a:srgbClr val="7E907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14350" y="2812085"/>
            <a:ext cx="3086100" cy="2091690"/>
            <a:chOff x="0" y="0"/>
            <a:chExt cx="812800" cy="5508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550898"/>
            </a:xfrm>
            <a:custGeom>
              <a:avLst/>
              <a:gdLst/>
              <a:ahLst/>
              <a:cxnLst/>
              <a:rect l="l" t="t" r="r" b="b"/>
              <a:pathLst>
                <a:path w="812800" h="550898">
                  <a:moveTo>
                    <a:pt x="0" y="0"/>
                  </a:moveTo>
                  <a:lnTo>
                    <a:pt x="812800" y="0"/>
                  </a:lnTo>
                  <a:lnTo>
                    <a:pt x="812800" y="550898"/>
                  </a:lnTo>
                  <a:lnTo>
                    <a:pt x="0" y="550898"/>
                  </a:lnTo>
                  <a:close/>
                </a:path>
              </a:pathLst>
            </a:custGeom>
            <a:solidFill>
              <a:srgbClr val="7E907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alphaModFix amt="31000"/>
          </a:blip>
          <a:srcRect t="4072" b="4072"/>
          <a:stretch>
            <a:fillRect/>
          </a:stretch>
        </p:blipFill>
        <p:spPr>
          <a:xfrm>
            <a:off x="217424" y="2926322"/>
            <a:ext cx="1766428" cy="1863217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830581" y="3121055"/>
            <a:ext cx="7298786" cy="146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8"/>
              </a:lnSpc>
            </a:pPr>
            <a:r>
              <a:rPr lang="en-US" sz="5007">
                <a:solidFill>
                  <a:srgbClr val="484B4B"/>
                </a:solidFill>
                <a:latin typeface="Poppins Medium"/>
              </a:rPr>
              <a:t>WHAT OUR PROJECT IS ALL ABOUT?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40354" y="5541154"/>
            <a:ext cx="8120641" cy="19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484B4B"/>
                </a:solidFill>
                <a:latin typeface="Assistant Regular"/>
              </a:rPr>
              <a:t>We have made a smart scientific calculator using Python, with Tkinter used for the front end. 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484B4B"/>
                </a:solidFill>
                <a:latin typeface="Assistant Regular"/>
              </a:rPr>
              <a:t>This will perform different mathematical calculations through voice commands.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121203" y="8460097"/>
            <a:ext cx="6016328" cy="1026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600" dirty="0">
                <a:solidFill>
                  <a:srgbClr val="FFFFFF"/>
                </a:solidFill>
                <a:latin typeface="Poppins Medium"/>
              </a:rPr>
              <a:t>Voice Assistant Calculator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6694" y="8202913"/>
            <a:ext cx="18604694" cy="2403771"/>
            <a:chOff x="0" y="0"/>
            <a:chExt cx="4900002" cy="6330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00002" cy="633092"/>
            </a:xfrm>
            <a:custGeom>
              <a:avLst/>
              <a:gdLst/>
              <a:ahLst/>
              <a:cxnLst/>
              <a:rect l="l" t="t" r="r" b="b"/>
              <a:pathLst>
                <a:path w="4900002" h="633092">
                  <a:moveTo>
                    <a:pt x="0" y="0"/>
                  </a:moveTo>
                  <a:lnTo>
                    <a:pt x="4900002" y="0"/>
                  </a:lnTo>
                  <a:lnTo>
                    <a:pt x="4900002" y="633092"/>
                  </a:lnTo>
                  <a:lnTo>
                    <a:pt x="0" y="633092"/>
                  </a:lnTo>
                  <a:close/>
                </a:path>
              </a:pathLst>
            </a:custGeom>
            <a:solidFill>
              <a:srgbClr val="7E907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514350" y="1028700"/>
            <a:ext cx="3086100" cy="2091690"/>
            <a:chOff x="0" y="0"/>
            <a:chExt cx="812800" cy="5508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550898"/>
            </a:xfrm>
            <a:custGeom>
              <a:avLst/>
              <a:gdLst/>
              <a:ahLst/>
              <a:cxnLst/>
              <a:rect l="l" t="t" r="r" b="b"/>
              <a:pathLst>
                <a:path w="812800" h="550898">
                  <a:moveTo>
                    <a:pt x="0" y="0"/>
                  </a:moveTo>
                  <a:lnTo>
                    <a:pt x="812800" y="0"/>
                  </a:lnTo>
                  <a:lnTo>
                    <a:pt x="812800" y="550898"/>
                  </a:lnTo>
                  <a:lnTo>
                    <a:pt x="0" y="550898"/>
                  </a:lnTo>
                  <a:close/>
                </a:path>
              </a:pathLst>
            </a:custGeom>
            <a:solidFill>
              <a:srgbClr val="7E907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885059" y="1188720"/>
            <a:ext cx="2829941" cy="1653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4800" dirty="0">
                <a:solidFill>
                  <a:srgbClr val="484B4B"/>
                </a:solidFill>
                <a:latin typeface="Poppins Medium"/>
              </a:rPr>
              <a:t>Modules Used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15200" y="1694327"/>
            <a:ext cx="9966414" cy="969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484B4B"/>
                </a:solidFill>
                <a:latin typeface="Assistant Regular"/>
              </a:rPr>
              <a:t>Here we will discuss the different modules that we have implemented in our project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18E3876-AFCC-305A-E628-2C14531BE2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21179" y="1270645"/>
            <a:ext cx="1415041" cy="15506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2A38A87-5B24-2552-4EC4-A22540A7B30B}"/>
              </a:ext>
            </a:extLst>
          </p:cNvPr>
          <p:cNvSpPr txBox="1"/>
          <p:nvPr/>
        </p:nvSpPr>
        <p:spPr>
          <a:xfrm>
            <a:off x="4450312" y="10287000"/>
            <a:ext cx="9387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commons.wikimedia.org/wiki/File:Python-logo-notext.svg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-sa/3.0/"/>
              </a:rPr>
              <a:t>CC BY-SA</a:t>
            </a:r>
            <a:endParaRPr lang="en-IN" sz="900"/>
          </a:p>
        </p:txBody>
      </p:sp>
      <p:pic>
        <p:nvPicPr>
          <p:cNvPr id="1026" name="Picture 2" descr="Data And Classes in Python Tkinter - IoTEDU">
            <a:extLst>
              <a:ext uri="{FF2B5EF4-FFF2-40B4-BE49-F238E27FC236}">
                <a16:creationId xmlns:a16="http://schemas.microsoft.com/office/drawing/2014/main" id="{679507DF-388F-476A-9D0B-BF377D734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39" y="4208361"/>
            <a:ext cx="2635080" cy="295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arn the Python Math Module. In this tutorial, I will discuss the… | by  Tanu N Prabhu | Level Up Coding">
            <a:extLst>
              <a:ext uri="{FF2B5EF4-FFF2-40B4-BE49-F238E27FC236}">
                <a16:creationId xmlns:a16="http://schemas.microsoft.com/office/drawing/2014/main" id="{2C68BCE1-6B85-C507-B45E-AAAFFE6B4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874" y="4065355"/>
            <a:ext cx="3420065" cy="339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game Tutorial - javatpoint">
            <a:extLst>
              <a:ext uri="{FF2B5EF4-FFF2-40B4-BE49-F238E27FC236}">
                <a16:creationId xmlns:a16="http://schemas.microsoft.com/office/drawing/2014/main" id="{594D8386-07EB-B28A-C2ED-4C7D00590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394" y="4228195"/>
            <a:ext cx="3066416" cy="306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peech Recognition Using Python | Speech To Text Translation in Python |  Python Training | Edureka - YouTube">
            <a:extLst>
              <a:ext uri="{FF2B5EF4-FFF2-40B4-BE49-F238E27FC236}">
                <a16:creationId xmlns:a16="http://schemas.microsoft.com/office/drawing/2014/main" id="{11E52379-62EF-71DE-A2D6-1A054158CC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74" r="8179"/>
          <a:stretch/>
        </p:blipFill>
        <p:spPr bwMode="auto">
          <a:xfrm>
            <a:off x="10515600" y="4191000"/>
            <a:ext cx="3789426" cy="306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 - tyiannak/pyAudioAnalysis: Python Audio Analysis Library: Feature  Extraction, Classification, Segmentation and Applications">
            <a:extLst>
              <a:ext uri="{FF2B5EF4-FFF2-40B4-BE49-F238E27FC236}">
                <a16:creationId xmlns:a16="http://schemas.microsoft.com/office/drawing/2014/main" id="{D7D5E17B-89BC-6D45-4136-C722155D8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0477" y="5044548"/>
            <a:ext cx="3552825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/>
          <p:cNvSpPr txBox="1"/>
          <p:nvPr/>
        </p:nvSpPr>
        <p:spPr>
          <a:xfrm>
            <a:off x="533400" y="723900"/>
            <a:ext cx="3766423" cy="2031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endParaRPr lang="en-US" sz="7200" dirty="0">
              <a:solidFill>
                <a:srgbClr val="484B4B"/>
              </a:solidFill>
              <a:latin typeface="Poppins Medium"/>
            </a:endParaRPr>
          </a:p>
          <a:p>
            <a:pPr>
              <a:lnSpc>
                <a:spcPts val="7920"/>
              </a:lnSpc>
            </a:pPr>
            <a:r>
              <a:rPr lang="en-US" sz="7200" dirty="0">
                <a:solidFill>
                  <a:srgbClr val="484B4B"/>
                </a:solidFill>
                <a:latin typeface="Poppins Medium"/>
              </a:rPr>
              <a:t>GUI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47CEF7E-13C3-65A6-EA7A-5DC27DA2B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93" y="4305300"/>
            <a:ext cx="6153758" cy="5181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9E40DF1-A16D-5F75-7CB8-7D5D2B9B01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7" t="15926" r="7084" b="19103"/>
          <a:stretch/>
        </p:blipFill>
        <p:spPr>
          <a:xfrm>
            <a:off x="6781800" y="506403"/>
            <a:ext cx="11296042" cy="611605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FD19586-61DB-8677-E52D-4BE3DC8030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9" t="30741" r="6250" b="38889"/>
          <a:stretch/>
        </p:blipFill>
        <p:spPr>
          <a:xfrm>
            <a:off x="6781800" y="6896100"/>
            <a:ext cx="11296042" cy="28664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F31B8B2-D453-5703-8660-B79870B4EC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51" t="14444" r="38487" b="14445"/>
          <a:stretch/>
        </p:blipFill>
        <p:spPr>
          <a:xfrm>
            <a:off x="2720471" y="1150620"/>
            <a:ext cx="3608402" cy="273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05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/>
          <p:cNvSpPr txBox="1"/>
          <p:nvPr/>
        </p:nvSpPr>
        <p:spPr>
          <a:xfrm>
            <a:off x="883211" y="2171700"/>
            <a:ext cx="8260789" cy="206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8000" dirty="0">
                <a:solidFill>
                  <a:srgbClr val="484B4B"/>
                </a:solidFill>
                <a:latin typeface="Poppins Medium"/>
              </a:rPr>
              <a:t>Speech recognition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0AAB9-A5B5-B6AB-A2F0-7928B239B8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3" t="15185" r="26667" b="11482"/>
          <a:stretch/>
        </p:blipFill>
        <p:spPr>
          <a:xfrm>
            <a:off x="7467600" y="1790700"/>
            <a:ext cx="8915400" cy="7543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D0C289-471E-00FF-1A5D-21DA6C09B0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3" t="21111" r="57500" b="67778"/>
          <a:stretch/>
        </p:blipFill>
        <p:spPr>
          <a:xfrm>
            <a:off x="1066800" y="5753100"/>
            <a:ext cx="5493811" cy="20601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8839200" y="168876"/>
            <a:ext cx="10134600" cy="10676077"/>
            <a:chOff x="0" y="0"/>
            <a:chExt cx="2862414" cy="28118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2414" cy="2811806"/>
            </a:xfrm>
            <a:custGeom>
              <a:avLst/>
              <a:gdLst/>
              <a:ahLst/>
              <a:cxnLst/>
              <a:rect l="l" t="t" r="r" b="b"/>
              <a:pathLst>
                <a:path w="2862414" h="2811806">
                  <a:moveTo>
                    <a:pt x="0" y="0"/>
                  </a:moveTo>
                  <a:lnTo>
                    <a:pt x="2862414" y="0"/>
                  </a:lnTo>
                  <a:lnTo>
                    <a:pt x="2862414" y="2811806"/>
                  </a:lnTo>
                  <a:lnTo>
                    <a:pt x="0" y="2811806"/>
                  </a:lnTo>
                  <a:close/>
                </a:path>
              </a:pathLst>
            </a:custGeom>
            <a:solidFill>
              <a:srgbClr val="7E907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33400" y="495300"/>
            <a:ext cx="6822560" cy="1018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dirty="0">
                <a:latin typeface="Poppins Medium"/>
              </a:rPr>
              <a:t>Input Screen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F4B5BD-ED97-0717-C5A9-A75BF9D113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1" t="14444" r="38487" b="14445"/>
          <a:stretch/>
        </p:blipFill>
        <p:spPr>
          <a:xfrm>
            <a:off x="9463601" y="2218157"/>
            <a:ext cx="4088581" cy="3099599"/>
          </a:xfrm>
          <a:prstGeom prst="rect">
            <a:avLst/>
          </a:prstGeom>
        </p:spPr>
      </p:pic>
      <p:sp>
        <p:nvSpPr>
          <p:cNvPr id="2" name="TextBox 9">
            <a:extLst>
              <a:ext uri="{FF2B5EF4-FFF2-40B4-BE49-F238E27FC236}">
                <a16:creationId xmlns:a16="http://schemas.microsoft.com/office/drawing/2014/main" id="{B8D320D8-50EB-D9F1-0EDF-DFCC6E5F8960}"/>
              </a:ext>
            </a:extLst>
          </p:cNvPr>
          <p:cNvSpPr txBox="1"/>
          <p:nvPr/>
        </p:nvSpPr>
        <p:spPr>
          <a:xfrm>
            <a:off x="10363200" y="495300"/>
            <a:ext cx="6822560" cy="1018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dirty="0">
                <a:solidFill>
                  <a:schemeClr val="bg1"/>
                </a:solidFill>
                <a:latin typeface="Poppins Medium"/>
              </a:rPr>
              <a:t>Output Screen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5AEE7F-7FAF-6B11-2270-0FCB2788E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200" y="6155225"/>
            <a:ext cx="4831835" cy="36593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8278B5-BFFA-EFDC-1DAC-893B4BD74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307" y="1943100"/>
            <a:ext cx="7944616" cy="43629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E23582-8A9E-1AB7-32E6-5504A9CFD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52035" y="2028999"/>
            <a:ext cx="4574313" cy="34779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0B7939-0A9C-5E60-7CDC-BEB26E4CF4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27994" y="6155225"/>
            <a:ext cx="4430517" cy="333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7B57F69-2788-BEFE-EA94-D694B74904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401" y="6735520"/>
            <a:ext cx="8432248" cy="2598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ank You Calculator On Table Office Stock Photo 401486191 | Shutterstock">
            <a:extLst>
              <a:ext uri="{FF2B5EF4-FFF2-40B4-BE49-F238E27FC236}">
                <a16:creationId xmlns:a16="http://schemas.microsoft.com/office/drawing/2014/main" id="{AFF2554C-E688-38EC-2E5E-70264B32DF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" t="2670" r="1608" b="12963"/>
          <a:stretch/>
        </p:blipFill>
        <p:spPr bwMode="auto">
          <a:xfrm>
            <a:off x="3429000" y="444500"/>
            <a:ext cx="13716000" cy="937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190AC3-27E0-3714-32CB-C5BFC439B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38200" y="800100"/>
            <a:ext cx="4419600" cy="407963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28507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117</Words>
  <Application>Microsoft Office PowerPoint</Application>
  <PresentationFormat>Custom</PresentationFormat>
  <Paragraphs>21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Poppins</vt:lpstr>
      <vt:lpstr>Arial</vt:lpstr>
      <vt:lpstr>Assistant Regular</vt:lpstr>
      <vt:lpstr>Calibri</vt:lpstr>
      <vt:lpstr>Poppins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Voice assisting Calculator</dc:title>
  <dc:creator>Jyotsna Mishra</dc:creator>
  <cp:lastModifiedBy>naziya khalid</cp:lastModifiedBy>
  <cp:revision>9</cp:revision>
  <dcterms:created xsi:type="dcterms:W3CDTF">2006-08-16T00:00:00Z</dcterms:created>
  <dcterms:modified xsi:type="dcterms:W3CDTF">2022-12-08T06:55:15Z</dcterms:modified>
  <dc:identifier>DAFUG7N-esM</dc:identifier>
</cp:coreProperties>
</file>